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0e5bbae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80e5bbae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80e5bbae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B0000"/>
              </a:gs>
              <a:gs pos="60000">
                <a:schemeClr val="accent1"/>
              </a:gs>
              <a:gs pos="100000">
                <a:srgbClr val="FF5E5E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 rot="10800000" flipH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CDD7D9">
                  <a:alpha val="9803"/>
                </a:srgbClr>
              </a:gs>
              <a:gs pos="70000">
                <a:srgbClr val="CDD7D9">
                  <a:alpha val="7843"/>
                </a:srgbClr>
              </a:gs>
              <a:gs pos="100000">
                <a:srgbClr val="CDD7D9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6"/>
          <p:cNvSpPr/>
          <p:nvPr/>
        </p:nvSpPr>
        <p:spPr>
          <a:xfrm rot="-5400000" flipH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B0000"/>
              </a:gs>
              <a:gs pos="60000">
                <a:schemeClr val="accent1"/>
              </a:gs>
              <a:gs pos="100000">
                <a:srgbClr val="FF5E5E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6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6"/>
          <p:cNvCxnSpPr/>
          <p:nvPr/>
        </p:nvCxnSpPr>
        <p:spPr>
          <a:xfrm rot="10800000" flipH="1"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7B7B5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gradFill>
          <a:gsLst>
            <a:gs pos="0">
              <a:srgbClr val="2F2F2F"/>
            </a:gs>
            <a:gs pos="60000">
              <a:srgbClr val="40403E"/>
            </a:gs>
            <a:gs pos="100000">
              <a:srgbClr val="797979"/>
            </a:gs>
          </a:gsLst>
          <a:lin ang="54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gradFill>
          <a:gsLst>
            <a:gs pos="0">
              <a:srgbClr val="2F2F2F"/>
            </a:gs>
            <a:gs pos="60000">
              <a:srgbClr val="40403E"/>
            </a:gs>
            <a:gs pos="100000">
              <a:srgbClr val="797979"/>
            </a:gs>
          </a:gsLst>
          <a:lin ang="54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2900"/>
              <a:buFont typeface="Century Gothic"/>
              <a:buNone/>
              <a:defRPr sz="29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⚫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3000"/>
              <a:buFont typeface="Century Gothic"/>
              <a:buNone/>
              <a:defRPr sz="3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8888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888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⚫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⚫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F2F2F"/>
            </a:gs>
            <a:gs pos="60000">
              <a:srgbClr val="40403E"/>
            </a:gs>
            <a:gs pos="100000">
              <a:srgbClr val="797979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CDD7D9">
                  <a:alpha val="9803"/>
                </a:srgbClr>
              </a:gs>
              <a:gs pos="70000">
                <a:srgbClr val="CDD7D9">
                  <a:alpha val="7843"/>
                </a:srgbClr>
              </a:gs>
              <a:gs pos="100000">
                <a:srgbClr val="CDD7D9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7B7B5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rgbClr val="FF4E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8888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888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fcclavpcompevents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533400" y="1828800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400"/>
              <a:buFont typeface="Century Gothic"/>
              <a:buNone/>
            </a:pPr>
            <a:r>
              <a:rPr lang="en-US"/>
              <a:t>STAR Events 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533400" y="320040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Georgia FCCLA Vice President of Competitive Events: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Morgan Sager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How to have a neat tri-board: 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1" indent="-429768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Cut your papers in nice and neat straight lines</a:t>
            </a:r>
            <a:endParaRPr sz="2800"/>
          </a:p>
          <a:p>
            <a:pPr marL="731520" lvl="2" indent="-439928" algn="l" rtl="0">
              <a:spcBef>
                <a:spcPts val="48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Use a paper cutter if necessary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You can have boarders behind the information and pictures or on the outside of the board, preferably one or the other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Have pictures!! Use pictures to create a story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Clip Art is acceptable if is relates to the project or project title 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How to have a neat tri-board: 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1" indent="-429768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Title Boards allow you to have more room for information</a:t>
            </a:r>
            <a:endParaRPr sz="2800"/>
          </a:p>
          <a:p>
            <a:pPr marL="448056" lvl="1" indent="-429768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Color-coordinate; try not to use more than 2 or 3 colors on your board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Tip: Judges like it when you color-coordinate your outfit with your board </a:t>
            </a:r>
            <a:endParaRPr sz="2800"/>
          </a:p>
          <a:p>
            <a:pPr marL="448056" lvl="1" indent="-251968" algn="l" rtl="0">
              <a:spcBef>
                <a:spcPts val="5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File Folder 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1" indent="-442468" algn="l" rtl="0"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⦿"/>
            </a:pPr>
            <a:r>
              <a:rPr lang="en-US" sz="3000"/>
              <a:t>Have 3 sets of information stabled neatly </a:t>
            </a:r>
            <a:endParaRPr sz="3000"/>
          </a:p>
          <a:p>
            <a:pPr marL="448056" lvl="1" indent="-442468" algn="l" rtl="0">
              <a:spcBef>
                <a:spcPts val="520"/>
              </a:spcBef>
              <a:spcAft>
                <a:spcPts val="0"/>
              </a:spcAft>
              <a:buSzPts val="3000"/>
              <a:buFont typeface="Noto Sans Symbols"/>
              <a:buChar char="⦿"/>
            </a:pPr>
            <a:r>
              <a:rPr lang="en-US" sz="3000"/>
              <a:t>Do not have more than one page of content if it is required to have one page </a:t>
            </a:r>
            <a:endParaRPr sz="3000"/>
          </a:p>
          <a:p>
            <a:pPr marL="731520" lvl="2" indent="-452628" algn="l" rtl="0"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⦿"/>
            </a:pPr>
            <a:r>
              <a:rPr lang="en-US" sz="3000"/>
              <a:t>For example: If it says to have 1 page of work cited, have only 1 page </a:t>
            </a:r>
            <a:endParaRPr sz="3000"/>
          </a:p>
          <a:p>
            <a:pPr marL="731520" lvl="2" indent="-452628" algn="l" rtl="0"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⦿"/>
            </a:pPr>
            <a:r>
              <a:rPr lang="en-US" sz="3000"/>
              <a:t>You can find this information on the first page of the actual grading rubric</a:t>
            </a:r>
            <a:endParaRPr sz="3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448056" lvl="1" indent="-251968" algn="l" rtl="0">
              <a:spcBef>
                <a:spcPts val="5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2677750" y="0"/>
            <a:ext cx="3627900" cy="80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Folder 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130500" y="783600"/>
            <a:ext cx="4310700" cy="225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Name of Event </a:t>
            </a:r>
            <a:endParaRPr sz="26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Event Category (Jr. or Sr.)</a:t>
            </a:r>
            <a:endParaRPr sz="26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Participant’s Names</a:t>
            </a:r>
            <a:endParaRPr sz="26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State </a:t>
            </a:r>
            <a:endParaRPr sz="26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FCCLA National Region</a:t>
            </a:r>
            <a:r>
              <a:rPr lang="en-US" sz="2600"/>
              <a:t> 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4952050" y="4043500"/>
            <a:ext cx="4007925" cy="2351325"/>
          </a:xfrm>
          <a:prstGeom prst="flowChart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124200" y="4186050"/>
            <a:ext cx="480900" cy="32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5"/>
          <p:cNvCxnSpPr>
            <a:endCxn id="175" idx="1"/>
          </p:cNvCxnSpPr>
          <p:nvPr/>
        </p:nvCxnSpPr>
        <p:spPr>
          <a:xfrm>
            <a:off x="2814500" y="3033600"/>
            <a:ext cx="2309700" cy="1312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30500" y="3856413"/>
            <a:ext cx="4750200" cy="27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Example: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Morgan Sager</a:t>
            </a:r>
            <a:endParaRPr sz="24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Sports Nutrition Sr. </a:t>
            </a:r>
            <a:endParaRPr sz="24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Morgan Sager, Carlie Morgan </a:t>
            </a:r>
            <a:endParaRPr sz="24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Georgia </a:t>
            </a:r>
            <a:endParaRPr sz="24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Southern Region 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800663" y="1376700"/>
            <a:ext cx="43107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*</a:t>
            </a:r>
            <a:r>
              <a:rPr lang="en-US"/>
              <a:t>Make sure the label is in the left hand corner*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Portfolios 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1" indent="-429768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You can have a title page in the front cover of the binder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Use a red or white FCCLA Binder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Font typeface="Noto Sans Symbols"/>
              <a:buChar char="⦿"/>
            </a:pPr>
            <a:r>
              <a:rPr lang="en-US" sz="2800"/>
              <a:t>Have tab dividers labeled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Char char="⦿"/>
            </a:pPr>
            <a:r>
              <a:rPr lang="en-US" sz="2800"/>
              <a:t>Only put in the portfolio what the rubric says </a:t>
            </a:r>
            <a:endParaRPr sz="2800"/>
          </a:p>
          <a:p>
            <a:pPr marL="448056" lvl="1" indent="-429768" algn="l" rtl="0">
              <a:spcBef>
                <a:spcPts val="520"/>
              </a:spcBef>
              <a:spcAft>
                <a:spcPts val="0"/>
              </a:spcAft>
              <a:buSzPts val="2800"/>
              <a:buChar char="⦿"/>
            </a:pPr>
            <a:r>
              <a:rPr lang="en-US" sz="2800"/>
              <a:t>Make sure you do not go over the amount of pages 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Helpful tips to know 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Poster/Title Board + Pictures = Better Score!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Be Creative!! 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Add extra information that is related to your project. BE EXTRA! However, do not go overboard with too much extra information. 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Have a checklist at the end of your information document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457200" y="19812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8000"/>
              <a:buFont typeface="Century Gothic"/>
              <a:buNone/>
            </a:pPr>
            <a:r>
              <a:rPr lang="en-US" sz="8000"/>
              <a:t>SPEECHES!!!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do you need to have in your speech?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Have the main ideas of information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You can add extra details but don’t over do it</a:t>
            </a:r>
            <a:endParaRPr/>
          </a:p>
          <a:p>
            <a:pPr marL="64008" lvl="0" indent="0" algn="ctr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**Do not let the judges fall asleep! Be creative! Make your speech interesting!**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If you are with a partner, go back and forth between each other talking.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to do while presenting? 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⦿"/>
            </a:pPr>
            <a:r>
              <a:rPr lang="en-US" sz="2775"/>
              <a:t>Make eye contact with the audience</a:t>
            </a:r>
            <a:endParaRPr/>
          </a:p>
          <a:p>
            <a:pPr marL="448056" lvl="0" indent="-38404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Char char="⦿"/>
            </a:pPr>
            <a:r>
              <a:rPr lang="en-US" sz="2775"/>
              <a:t>Use different tones in your voice when talking about certain things </a:t>
            </a:r>
            <a:endParaRPr/>
          </a:p>
          <a:p>
            <a:pPr marL="448056" lvl="0" indent="-38404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Char char="⦿"/>
            </a:pPr>
            <a:r>
              <a:rPr lang="en-US" sz="2775"/>
              <a:t>Do not:</a:t>
            </a:r>
            <a:endParaRPr/>
          </a:p>
          <a:p>
            <a:pPr marL="82296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›"/>
            </a:pPr>
            <a:r>
              <a:rPr lang="en-US" sz="2405"/>
              <a:t>Move around </a:t>
            </a:r>
            <a:endParaRPr/>
          </a:p>
          <a:p>
            <a:pPr marL="82296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›"/>
            </a:pPr>
            <a:r>
              <a:rPr lang="en-US" sz="2405"/>
              <a:t>Swing your arms </a:t>
            </a:r>
            <a:endParaRPr/>
          </a:p>
          <a:p>
            <a:pPr marL="82296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›"/>
            </a:pPr>
            <a:r>
              <a:rPr lang="en-US" sz="2405"/>
              <a:t>Rock back and forth</a:t>
            </a:r>
            <a:endParaRPr/>
          </a:p>
          <a:p>
            <a:pPr marL="822960" lvl="1" indent="-28575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285"/>
              <a:buChar char="›"/>
            </a:pPr>
            <a:r>
              <a:rPr lang="en-US" sz="2405"/>
              <a:t>Be monotone </a:t>
            </a:r>
            <a:endParaRPr/>
          </a:p>
          <a:p>
            <a:pPr marL="448056" lvl="0" indent="-38404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Char char="⦿"/>
            </a:pPr>
            <a:r>
              <a:rPr lang="en-US" sz="2775"/>
              <a:t>Stand straight and tall</a:t>
            </a:r>
            <a:endParaRPr/>
          </a:p>
          <a:p>
            <a:pPr marL="448056" lvl="0" indent="-38404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Char char="⦿"/>
            </a:pPr>
            <a:r>
              <a:rPr lang="en-US" sz="2775"/>
              <a:t>SMILE!!!</a:t>
            </a:r>
            <a:endParaRPr/>
          </a:p>
          <a:p>
            <a:pPr marL="448056" lvl="0" indent="-24307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775"/>
          </a:p>
          <a:p>
            <a:pPr marL="64008" lvl="0" indent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77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614550"/>
            <a:ext cx="8229600" cy="5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3780"/>
              <a:buFont typeface="Century Gothic"/>
              <a:buNone/>
            </a:pPr>
            <a:r>
              <a:rPr lang="en-US" sz="3780"/>
              <a:t>If you need any help with anything, just ask someone. I will respond to you as soon as possible. Thank you for participating in FCCLA STAR Events! </a:t>
            </a:r>
            <a:br>
              <a:rPr lang="en-US" sz="3780"/>
            </a:br>
            <a:br>
              <a:rPr lang="en-US" sz="3780"/>
            </a:br>
            <a:r>
              <a:rPr lang="en-US" sz="3240" u="sng">
                <a:solidFill>
                  <a:schemeClr val="hlink"/>
                </a:solidFill>
                <a:hlinkClick r:id="rId3"/>
              </a:rPr>
              <a:t>gafcclavpcompevents@gmail.com</a:t>
            </a:r>
            <a:br>
              <a:rPr lang="en-US" sz="3240"/>
            </a:br>
            <a:br>
              <a:rPr lang="en-US" sz="3780"/>
            </a:br>
            <a:endParaRPr sz="37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are STAR Events?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33400" y="166370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ctr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Students Taking Action with Recognition.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48056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STAR Events are competitive events in which members are recognized for proficiency and achievement in chapter and individual projects, leadership skills, and career preparation.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189400" y="0"/>
            <a:ext cx="39546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STAR Events  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96025" y="116575"/>
            <a:ext cx="4612500" cy="6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2"/>
              <a:buChar char="⦿"/>
            </a:pPr>
            <a:r>
              <a:rPr lang="en-US" sz="2015"/>
              <a:t>Advocacy </a:t>
            </a:r>
            <a:endParaRPr/>
          </a:p>
          <a:p>
            <a:pPr marL="448056" lvl="0" indent="-38404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612"/>
              <a:buChar char="⦿"/>
            </a:pPr>
            <a:r>
              <a:rPr lang="en-US" sz="2015"/>
              <a:t>Applied Math for Culinary Management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Career Investigation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Chapter in Review Display and Portfolio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Chapter Service Project Display and Portfolio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Culinary Arts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Early Childhood Education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Entrepreneurship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Environmental Ambassador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Fashion Construction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Fashion Design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Focus on Children </a:t>
            </a:r>
            <a:endParaRPr sz="2015"/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Food Innovations </a:t>
            </a:r>
            <a:endParaRPr sz="2015"/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Hospitality, Tourism, &amp; Recreation </a:t>
            </a:r>
            <a:endParaRPr sz="2015"/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2015"/>
              <a:buChar char="⦿"/>
            </a:pPr>
            <a:r>
              <a:rPr lang="en-US" sz="2015"/>
              <a:t>Illustrated Talk </a:t>
            </a:r>
            <a:endParaRPr sz="2015"/>
          </a:p>
          <a:p>
            <a:pPr marL="16637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612"/>
              <a:buNone/>
            </a:pPr>
            <a:endParaRPr sz="2015"/>
          </a:p>
          <a:p>
            <a:pPr marL="448056" lvl="0" indent="-281685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612"/>
              <a:buNone/>
            </a:pPr>
            <a:endParaRPr sz="2015"/>
          </a:p>
        </p:txBody>
      </p:sp>
      <p:sp>
        <p:nvSpPr>
          <p:cNvPr id="110" name="Google Shape;110;p15"/>
          <p:cNvSpPr txBox="1"/>
          <p:nvPr/>
        </p:nvSpPr>
        <p:spPr>
          <a:xfrm>
            <a:off x="4791700" y="783775"/>
            <a:ext cx="4352400" cy="5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Interior Design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Interpersonal Communications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Interview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Leadership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Event Planning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Programs in Action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Nutrition and Wellness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Parliamentary Procedure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and Publicize FCCLA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409638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Recycle and Redesign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YES to FCS Education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Sports Nutrition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 &amp; Train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FCCLA Chapter Website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8056" lvl="0" indent="-37992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Noto Sans Symbols"/>
              <a:buChar char="⦿"/>
            </a:pPr>
            <a:r>
              <a:rPr lang="en-US" sz="201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Stories For Change </a:t>
            </a: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None/>
            </a:pPr>
            <a:endParaRPr sz="20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Individual or Team Event  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666525"/>
            <a:ext cx="82296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If you would like to be by yourself:</a:t>
            </a:r>
            <a:endParaRPr/>
          </a:p>
          <a:p>
            <a:pPr marL="822960" lvl="1" indent="-285750" algn="l" rtl="0">
              <a:spcBef>
                <a:spcPts val="560"/>
              </a:spcBef>
              <a:spcAft>
                <a:spcPts val="0"/>
              </a:spcAft>
              <a:buSzPts val="2660"/>
              <a:buChar char="›"/>
            </a:pPr>
            <a:r>
              <a:rPr lang="en-US" sz="2800"/>
              <a:t>You can pick and individual event or </a:t>
            </a:r>
            <a:endParaRPr/>
          </a:p>
          <a:p>
            <a:pPr marL="822960" lvl="1" indent="-285750" algn="l" rtl="0">
              <a:spcBef>
                <a:spcPts val="560"/>
              </a:spcBef>
              <a:spcAft>
                <a:spcPts val="0"/>
              </a:spcAft>
              <a:buSzPts val="2660"/>
              <a:buChar char="›"/>
            </a:pPr>
            <a:r>
              <a:rPr lang="en-US" sz="2800"/>
              <a:t>Just work by yourself</a:t>
            </a:r>
            <a:endParaRPr/>
          </a:p>
          <a:p>
            <a:pPr marL="448056" lvl="0" indent="-384047" algn="l" rtl="0">
              <a:spcBef>
                <a:spcPts val="560"/>
              </a:spcBef>
              <a:spcAft>
                <a:spcPts val="0"/>
              </a:spcAft>
              <a:buSzPts val="2240"/>
              <a:buChar char="⦿"/>
            </a:pPr>
            <a:r>
              <a:rPr lang="en-US" sz="2800"/>
              <a:t>If you would like to work with partners:</a:t>
            </a:r>
            <a:endParaRPr/>
          </a:p>
          <a:p>
            <a:pPr marL="822960" lvl="1" indent="-285750" algn="l" rtl="0">
              <a:spcBef>
                <a:spcPts val="560"/>
              </a:spcBef>
              <a:spcAft>
                <a:spcPts val="0"/>
              </a:spcAft>
              <a:buSzPts val="2660"/>
              <a:buChar char="›"/>
            </a:pPr>
            <a:r>
              <a:rPr lang="en-US" sz="2800"/>
              <a:t>Find a team event </a:t>
            </a:r>
            <a:endParaRPr/>
          </a:p>
          <a:p>
            <a:pPr marL="822960" lvl="1" indent="-285750" algn="l" rtl="0">
              <a:spcBef>
                <a:spcPts val="560"/>
              </a:spcBef>
              <a:spcAft>
                <a:spcPts val="0"/>
              </a:spcAft>
              <a:buSzPts val="2660"/>
              <a:buChar char="›"/>
            </a:pPr>
            <a:r>
              <a:rPr lang="en-US" sz="2800"/>
              <a:t>Pick someone who:</a:t>
            </a:r>
            <a:endParaRPr/>
          </a:p>
          <a:p>
            <a:pPr marL="13716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get along with</a:t>
            </a:r>
            <a:endParaRPr/>
          </a:p>
          <a:p>
            <a:pPr marL="13716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Will w</a:t>
            </a:r>
            <a:r>
              <a:rPr lang="en-US" sz="2800"/>
              <a:t>ork efficiently with 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to do when picking a STAR Event?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Find something that you are good at. </a:t>
            </a:r>
            <a:endParaRPr/>
          </a:p>
          <a:p>
            <a:pPr marL="448056" lvl="0" indent="9144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example: a hobby.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Find one that you/and your partner seem interested in.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Read through the rubric for the event.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Decide ‘Yes, I would love this one’ or ‘No, I think i'll try a different one’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93888" y="1828800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STARTING THE PROJECT!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8229600" cy="17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ctr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Board </a:t>
            </a:r>
            <a:endParaRPr/>
          </a:p>
          <a:p>
            <a:pPr marL="448056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File Folder </a:t>
            </a:r>
            <a:endParaRPr/>
          </a:p>
          <a:p>
            <a:pPr marL="448056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Portfolio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to do when starting your project? 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Print off a rubric for each person in your event.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Read over EVERY detail on each paper (Including the little boxes). 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Decide:</a:t>
            </a:r>
            <a:endParaRPr/>
          </a:p>
          <a:p>
            <a:pPr marL="889253" lvl="1" indent="-514349" algn="l" rtl="0">
              <a:spcBef>
                <a:spcPts val="520"/>
              </a:spcBef>
              <a:spcAft>
                <a:spcPts val="0"/>
              </a:spcAft>
              <a:buSzPts val="2470"/>
              <a:buFont typeface="Century Gothic"/>
              <a:buAutoNum type="arabicPeriod"/>
            </a:pPr>
            <a:r>
              <a:rPr lang="en-US"/>
              <a:t>What your project is going to be over?</a:t>
            </a:r>
            <a:endParaRPr/>
          </a:p>
          <a:p>
            <a:pPr marL="889253" lvl="1" indent="-514349" algn="l" rtl="0">
              <a:spcBef>
                <a:spcPts val="520"/>
              </a:spcBef>
              <a:spcAft>
                <a:spcPts val="0"/>
              </a:spcAft>
              <a:buSzPts val="2470"/>
              <a:buFont typeface="Century Gothic"/>
              <a:buAutoNum type="arabicPeriod"/>
            </a:pPr>
            <a:r>
              <a:rPr lang="en-US"/>
              <a:t>What materials you are going to need?</a:t>
            </a:r>
            <a:endParaRPr/>
          </a:p>
          <a:p>
            <a:pPr marL="889253" lvl="1" indent="-514349" algn="l" rtl="0">
              <a:spcBef>
                <a:spcPts val="520"/>
              </a:spcBef>
              <a:spcAft>
                <a:spcPts val="0"/>
              </a:spcAft>
              <a:buSzPts val="2470"/>
              <a:buFont typeface="Century Gothic"/>
              <a:buAutoNum type="arabicPeriod"/>
            </a:pPr>
            <a:r>
              <a:rPr lang="en-US"/>
              <a:t>Start gathering your information.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**EACH LITTLE DETAIL IS IMPORTANT**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How to start your project? 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Start a google document that you can share with your Adviser, partner, Chapter Officer(s), or anyone who is helping you complete this project 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All of your information will go on that one document for each box within the rubric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Go through the rubric and make a list of what information you need to gather 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Begin gathering information </a:t>
            </a:r>
            <a:endParaRPr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4E4E"/>
              </a:buClr>
              <a:buSzPts val="4200"/>
              <a:buFont typeface="Century Gothic"/>
              <a:buNone/>
            </a:pPr>
            <a:r>
              <a:rPr lang="en-US"/>
              <a:t>What to do when you have all of your information?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1" indent="-384047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⦿"/>
            </a:pPr>
            <a:r>
              <a:rPr lang="en-US" sz="2800"/>
              <a:t>Have at least 2 or 3 people proofread your information </a:t>
            </a:r>
            <a:endParaRPr/>
          </a:p>
          <a:p>
            <a:pPr marL="537210" lvl="1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537210" lvl="1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537210" lvl="1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448056" lvl="1" indent="-384047" algn="l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⦿"/>
            </a:pPr>
            <a:r>
              <a:rPr lang="en-US" sz="3000"/>
              <a:t>If everything is just right, you can start printing. </a:t>
            </a:r>
            <a:endParaRPr/>
          </a:p>
          <a:p>
            <a:pPr marL="822960" lvl="1" indent="-12890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457200" lvl="1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457200" y="2751891"/>
            <a:ext cx="8382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**If you have too many typos or mistakes, the judges will take off points**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rve">
  <a:themeElements>
    <a:clrScheme name="FCCLA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F0000"/>
      </a:accent1>
      <a:accent2>
        <a:srgbClr val="797B7E"/>
      </a:accent2>
      <a:accent3>
        <a:srgbClr val="FF0000"/>
      </a:accent3>
      <a:accent4>
        <a:srgbClr val="CDD7D9"/>
      </a:accent4>
      <a:accent5>
        <a:srgbClr val="FF0000"/>
      </a:accent5>
      <a:accent6>
        <a:srgbClr val="F2F2F2"/>
      </a:accent6>
      <a:hlink>
        <a:srgbClr val="F2F2F2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Noto Sans Symbols</vt:lpstr>
      <vt:lpstr>Calibri</vt:lpstr>
      <vt:lpstr>Verdana</vt:lpstr>
      <vt:lpstr>Verve</vt:lpstr>
      <vt:lpstr>STAR Events </vt:lpstr>
      <vt:lpstr>What are STAR Events?</vt:lpstr>
      <vt:lpstr>STAR Events  </vt:lpstr>
      <vt:lpstr>Individual or Team Event  </vt:lpstr>
      <vt:lpstr>What to do when picking a STAR Event?</vt:lpstr>
      <vt:lpstr>STARTING THE PROJECT!</vt:lpstr>
      <vt:lpstr>What to do when starting your project? </vt:lpstr>
      <vt:lpstr>How to start your project? </vt:lpstr>
      <vt:lpstr>What to do when you have all of your information?</vt:lpstr>
      <vt:lpstr>How to have a neat tri-board: </vt:lpstr>
      <vt:lpstr>How to have a neat tri-board: </vt:lpstr>
      <vt:lpstr>File Folder </vt:lpstr>
      <vt:lpstr>File Folder </vt:lpstr>
      <vt:lpstr>Portfolios </vt:lpstr>
      <vt:lpstr>Helpful tips to know </vt:lpstr>
      <vt:lpstr>SPEECHES!!!</vt:lpstr>
      <vt:lpstr>What do you need to have in your speech?</vt:lpstr>
      <vt:lpstr>What to do while presenting? </vt:lpstr>
      <vt:lpstr>If you need any help with anything, just ask someone. I will respond to you as soon as possible. Thank you for participating in FCCLA STAR Events!   gafcclavpcompevents@gmail.com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Events </dc:title>
  <dc:creator>Georgia FCCLA</dc:creator>
  <cp:lastModifiedBy>Georgia FCCLA</cp:lastModifiedBy>
  <cp:revision>1</cp:revision>
  <dcterms:modified xsi:type="dcterms:W3CDTF">2018-11-16T15:31:51Z</dcterms:modified>
</cp:coreProperties>
</file>