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9144000"/>
  <p:notesSz cx="6858000" cy="9144000"/>
  <p:embeddedFontLst>
    <p:embeddedFont>
      <p:font typeface="Book Antiqua"/>
      <p:regular r:id="rId7"/>
      <p:bold r:id="rId8"/>
      <p:italic r:id="rId9"/>
      <p:boldItalic r:id="rId10"/>
    </p:embeddedFont>
    <p:embeddedFont>
      <p:font typeface="Century Gothic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regular.fntdata"/><Relationship Id="rId10" Type="http://schemas.openxmlformats.org/officeDocument/2006/relationships/font" Target="fonts/BookAntiqua-boldItalic.fntdata"/><Relationship Id="rId13" Type="http://schemas.openxmlformats.org/officeDocument/2006/relationships/font" Target="fonts/CenturyGothic-italic.fntdata"/><Relationship Id="rId12" Type="http://schemas.openxmlformats.org/officeDocument/2006/relationships/font" Target="fonts/CenturyGothic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BookAntiqua-italic.fntdata"/><Relationship Id="rId14" Type="http://schemas.openxmlformats.org/officeDocument/2006/relationships/font" Target="fonts/CenturyGothic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ookAntiqua-regular.fntdata"/><Relationship Id="rId8" Type="http://schemas.openxmlformats.org/officeDocument/2006/relationships/font" Target="fonts/BookAntiqu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5B5B5B"/>
              </a:buClr>
              <a:buSzPts val="3500"/>
              <a:buFont typeface="Book Antiqua"/>
              <a:buNone/>
              <a:defRPr b="0" i="0" sz="3500" u="none" cap="none" strike="noStrike">
                <a:solidFill>
                  <a:srgbClr val="5B5B5B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75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75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1"/>
          <p:cNvSpPr txBox="1"/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5B5B5B"/>
              </a:buClr>
              <a:buSzPts val="3500"/>
              <a:buFont typeface="Book Antiqua"/>
              <a:buNone/>
              <a:defRPr b="0" i="0" sz="3500" u="none" cap="none" strike="noStrike">
                <a:solidFill>
                  <a:srgbClr val="5B5B5B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0" name="Google Shape;100;p11"/>
          <p:cNvSpPr txBox="1"/>
          <p:nvPr>
            <p:ph idx="1" type="body"/>
          </p:nvPr>
        </p:nvSpPr>
        <p:spPr>
          <a:xfrm rot="5400000">
            <a:off x="2385218" y="-175419"/>
            <a:ext cx="43735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75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75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1" name="Google Shape;10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2" name="Google Shape;10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3" name="Google Shape;10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showMasterSp="0" type="vertTitleAndTx">
  <p:cSld name="VERTICAL_TITLE_AND_VERTICAL_TEXT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2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470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6" name="Google Shape;106;p12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7" name="Google Shape;107;p12"/>
          <p:cNvSpPr txBox="1"/>
          <p:nvPr>
            <p:ph type="title"/>
          </p:nvPr>
        </p:nvSpPr>
        <p:spPr>
          <a:xfrm rot="5400000">
            <a:off x="4896852" y="2547152"/>
            <a:ext cx="5788981" cy="14855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5B5B5B"/>
              </a:buClr>
              <a:buSzPts val="3500"/>
              <a:buFont typeface="Book Antiqua"/>
              <a:buNone/>
              <a:defRPr b="0" i="0" sz="3500" u="none" cap="none" strike="noStrike">
                <a:solidFill>
                  <a:srgbClr val="5B5B5B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8" name="Google Shape;108;p12"/>
          <p:cNvSpPr txBox="1"/>
          <p:nvPr>
            <p:ph idx="1" type="body"/>
          </p:nvPr>
        </p:nvSpPr>
        <p:spPr>
          <a:xfrm rot="5400000">
            <a:off x="647699" y="190500"/>
            <a:ext cx="5791201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75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75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9" name="Google Shape;109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10" name="Google Shape;110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11" name="Google Shape;111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" name="Google Shape;23;p3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fmla="val 1735" name="adj"/>
            </a:avLst>
          </a:prstGeom>
          <a:blipFill rotWithShape="1">
            <a:blip r:embed="rId2">
              <a:alphaModFix/>
            </a:blip>
            <a:tile algn="tl" flip="none" tx="0" sx="100000" ty="0" sy="100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6" name="Google Shape;26;p3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274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7" name="Google Shape;27;p3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274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" name="Google Shape;28;p3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69803"/>
            </a:schemeClr>
          </a:solidFill>
          <a:ln cap="flat" cmpd="sng" w="9525">
            <a:solidFill>
              <a:srgbClr val="5B5B5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9" name="Google Shape;29;p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0" name="Google Shape;30;p3"/>
          <p:cNvSpPr txBox="1"/>
          <p:nvPr>
            <p:ph idx="12" type="sldNum"/>
          </p:nvPr>
        </p:nvSpPr>
        <p:spPr>
          <a:xfrm>
            <a:off x="7786826" y="4625268"/>
            <a:ext cx="76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2800" u="none" cap="none" strike="noStrike">
                <a:solidFill>
                  <a:srgbClr val="3D3D3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2800" u="none" cap="none" strike="noStrike">
                <a:solidFill>
                  <a:srgbClr val="3D3D3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2800" u="none" cap="none" strike="noStrike">
                <a:solidFill>
                  <a:srgbClr val="3D3D3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2800" u="none" cap="none" strike="noStrike">
                <a:solidFill>
                  <a:srgbClr val="3D3D3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2800" u="none" cap="none" strike="noStrike">
                <a:solidFill>
                  <a:srgbClr val="3D3D3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2800" u="none" cap="none" strike="noStrike">
                <a:solidFill>
                  <a:srgbClr val="3D3D3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2800" u="none" cap="none" strike="noStrike">
                <a:solidFill>
                  <a:srgbClr val="3D3D3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2800" u="none" cap="none" strike="noStrike">
                <a:solidFill>
                  <a:srgbClr val="3D3D3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2800" u="none" cap="none" strike="noStrike">
                <a:solidFill>
                  <a:srgbClr val="3D3D3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" name="Google Shape;31;p3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" name="Google Shape;32;p3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cap="flat" cmpd="dbl" w="9525">
            <a:solidFill>
              <a:srgbClr val="5B5B5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3" name="Google Shape;33;p3"/>
          <p:cNvSpPr txBox="1"/>
          <p:nvPr>
            <p:ph idx="1" type="subTitle"/>
          </p:nvPr>
        </p:nvSpPr>
        <p:spPr>
          <a:xfrm>
            <a:off x="642805" y="4648200"/>
            <a:ext cx="6553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ctr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ctr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ctr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ctr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ctr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ctr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ctr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ctr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4" name="Google Shape;34;p3"/>
          <p:cNvSpPr txBox="1"/>
          <p:nvPr>
            <p:ph type="ctrTitle"/>
          </p:nvPr>
        </p:nvSpPr>
        <p:spPr>
          <a:xfrm>
            <a:off x="604705" y="3227033"/>
            <a:ext cx="6629400" cy="12192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3D3D3D"/>
              </a:buClr>
              <a:buSzPts val="4000"/>
              <a:buFont typeface="Book Antiqua"/>
              <a:buNone/>
              <a:defRPr b="0" i="0" sz="4000" u="none" cap="none" strike="noStrike">
                <a:solidFill>
                  <a:srgbClr val="3D3D3D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showMasterSp="0" type="secHead">
  <p:cSld name="SECTION_HEADER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7" name="Google Shape;37;p4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fmla="val 1735" name="adj"/>
            </a:avLst>
          </a:prstGeom>
          <a:blipFill rotWithShape="1">
            <a:blip r:embed="rId2">
              <a:alphaModFix/>
            </a:blip>
            <a:tile algn="tl" flip="none" tx="0" sx="100000" ty="0" sy="100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8" name="Google Shape;38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9" name="Google Shape;39;p4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274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0" name="Google Shape;40;p4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1" name="Google Shape;41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2" name="Google Shape;4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" name="Google Shape;43;p4"/>
          <p:cNvSpPr txBox="1"/>
          <p:nvPr>
            <p:ph type="title"/>
          </p:nvPr>
        </p:nvSpPr>
        <p:spPr>
          <a:xfrm>
            <a:off x="736456" y="3200399"/>
            <a:ext cx="7696200" cy="12954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3D3D3D"/>
              </a:buClr>
              <a:buSzPts val="4000"/>
              <a:buFont typeface="Book Antiqua"/>
              <a:buNone/>
              <a:defRPr b="0" i="0" sz="4000" u="none" cap="none" strike="noStrike">
                <a:solidFill>
                  <a:srgbClr val="3D3D3D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4" name="Google Shape;44;p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5" name="Google Shape;45;p4"/>
          <p:cNvSpPr txBox="1"/>
          <p:nvPr>
            <p:ph idx="1" type="body"/>
          </p:nvPr>
        </p:nvSpPr>
        <p:spPr>
          <a:xfrm>
            <a:off x="736456" y="4607510"/>
            <a:ext cx="7696200" cy="523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marR="0" rtl="0" algn="ct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6" name="Google Shape;46;p4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cap="flat" cmpd="dbl" w="9525">
            <a:solidFill>
              <a:srgbClr val="5B5B5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5"/>
          <p:cNvSpPr txBox="1"/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5B5B5B"/>
              </a:buClr>
              <a:buSzPts val="3500"/>
              <a:buFont typeface="Book Antiqua"/>
              <a:buNone/>
              <a:defRPr b="0" i="0" sz="3500" u="none" cap="none" strike="noStrike">
                <a:solidFill>
                  <a:srgbClr val="5B5B5B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9" name="Google Shape;49;p5"/>
          <p:cNvSpPr txBox="1"/>
          <p:nvPr>
            <p:ph idx="1" type="body"/>
          </p:nvPr>
        </p:nvSpPr>
        <p:spPr>
          <a:xfrm>
            <a:off x="426128" y="1719071"/>
            <a:ext cx="4038600" cy="4407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0" name="Google Shape;50;p5"/>
          <p:cNvSpPr txBox="1"/>
          <p:nvPr>
            <p:ph idx="2" type="body"/>
          </p:nvPr>
        </p:nvSpPr>
        <p:spPr>
          <a:xfrm>
            <a:off x="4648200" y="1719071"/>
            <a:ext cx="4038600" cy="4407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1" name="Google Shape;51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2" name="Google Shape;52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3" name="Google Shape;53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6"/>
          <p:cNvSpPr txBox="1"/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5B5B5B"/>
              </a:buClr>
              <a:buSzPts val="3500"/>
              <a:buFont typeface="Book Antiqua"/>
              <a:buNone/>
              <a:defRPr b="0" i="0" sz="3500" u="none" cap="none" strike="noStrike">
                <a:solidFill>
                  <a:srgbClr val="5B5B5B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Google Shape;56;p6"/>
          <p:cNvSpPr txBox="1"/>
          <p:nvPr>
            <p:ph idx="1" type="body"/>
          </p:nvPr>
        </p:nvSpPr>
        <p:spPr>
          <a:xfrm>
            <a:off x="426128" y="1722438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ctr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  <a:defRPr b="1" i="0" sz="2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7" name="Google Shape;57;p6"/>
          <p:cNvSpPr txBox="1"/>
          <p:nvPr>
            <p:ph idx="2" type="body"/>
          </p:nvPr>
        </p:nvSpPr>
        <p:spPr>
          <a:xfrm>
            <a:off x="426128" y="2438400"/>
            <a:ext cx="4040188" cy="3687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8" name="Google Shape;58;p6"/>
          <p:cNvSpPr txBox="1"/>
          <p:nvPr>
            <p:ph idx="3" type="body"/>
          </p:nvPr>
        </p:nvSpPr>
        <p:spPr>
          <a:xfrm>
            <a:off x="4645025" y="1722438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ctr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  <a:defRPr b="1" i="0" sz="2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9" name="Google Shape;59;p6"/>
          <p:cNvSpPr txBox="1"/>
          <p:nvPr>
            <p:ph idx="4" type="body"/>
          </p:nvPr>
        </p:nvSpPr>
        <p:spPr>
          <a:xfrm>
            <a:off x="4645025" y="2438400"/>
            <a:ext cx="4041775" cy="3687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0" name="Google Shape;60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1" name="Google Shape;61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2" name="Google Shape;62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7"/>
          <p:cNvSpPr txBox="1"/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5B5B5B"/>
              </a:buClr>
              <a:buSzPts val="3500"/>
              <a:buFont typeface="Book Antiqua"/>
              <a:buNone/>
              <a:defRPr b="0" i="0" sz="3500" u="none" cap="none" strike="noStrike">
                <a:solidFill>
                  <a:srgbClr val="5B5B5B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5" name="Google Shape;65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6" name="Google Shape;66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7" name="Google Shape;67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showMasterSp="0" type="blank">
  <p:cSld name="BLANK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0" name="Google Shape;70;p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fmla="val 1735" name="adj"/>
            </a:avLst>
          </a:prstGeom>
          <a:blipFill rotWithShape="1">
            <a:blip r:embed="rId2">
              <a:alphaModFix/>
            </a:blip>
            <a:tile algn="tl" flip="none" tx="0" sx="100000" ty="0" sy="100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1" name="Google Shape;7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2" name="Google Shape;7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3" name="Google Shape;7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showMasterSp="0" type="objTx">
  <p:cSld name="OBJECT_WITH_CAPTION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6" name="Google Shape;76;p9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fmla="val 1735" name="adj"/>
            </a:avLst>
          </a:prstGeom>
          <a:blipFill rotWithShape="1">
            <a:blip r:embed="rId2">
              <a:alphaModFix/>
            </a:blip>
            <a:tile algn="tl" flip="none" tx="0" sx="100000" ty="0" sy="100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7" name="Google Shape;77;p9"/>
          <p:cNvSpPr txBox="1"/>
          <p:nvPr>
            <p:ph idx="1" type="body"/>
          </p:nvPr>
        </p:nvSpPr>
        <p:spPr>
          <a:xfrm>
            <a:off x="3886200" y="685800"/>
            <a:ext cx="4572000" cy="5257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8" name="Google Shape;7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9" name="Google Shape;7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0" name="Google Shape;8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1" name="Google Shape;81;p9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274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2" name="Google Shape;82;p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cap="flat" cmpd="dbl" w="9525">
            <a:solidFill>
              <a:srgbClr val="5B5B5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3" name="Google Shape;83;p9"/>
          <p:cNvSpPr txBox="1"/>
          <p:nvPr>
            <p:ph idx="2" type="body"/>
          </p:nvPr>
        </p:nvSpPr>
        <p:spPr>
          <a:xfrm>
            <a:off x="769000" y="2971800"/>
            <a:ext cx="2298634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D3D3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accent5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accent3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4" name="Google Shape;84;p9"/>
          <p:cNvSpPr txBox="1"/>
          <p:nvPr>
            <p:ph type="title"/>
          </p:nvPr>
        </p:nvSpPr>
        <p:spPr>
          <a:xfrm>
            <a:off x="769000" y="1734312"/>
            <a:ext cx="2298634" cy="11916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5B5B5B"/>
              </a:buClr>
              <a:buSzPts val="2000"/>
              <a:buFont typeface="Book Antiqua"/>
              <a:buNone/>
              <a:defRPr b="0" i="0" sz="2000" u="none" cap="none" strike="noStrike">
                <a:solidFill>
                  <a:srgbClr val="5B5B5B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showMasterSp="0" type="picTx">
  <p:cSld name="PICTURE_WITH_CAPTION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7" name="Google Shape;87;p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fmla="val 1735" name="adj"/>
            </a:avLst>
          </a:prstGeom>
          <a:blipFill rotWithShape="1">
            <a:blip r:embed="rId2">
              <a:alphaModFix/>
            </a:blip>
            <a:tile algn="tl" flip="none" tx="0" sx="100000" ty="0" sy="100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8" name="Google Shape;88;p10"/>
          <p:cNvSpPr/>
          <p:nvPr>
            <p:ph idx="2" type="pic"/>
          </p:nvPr>
        </p:nvSpPr>
        <p:spPr>
          <a:xfrm>
            <a:off x="685800" y="621437"/>
            <a:ext cx="7772400" cy="4331564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9" name="Google Shape;89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0" name="Google Shape;9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1" name="Google Shape;91;p10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274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2" name="Google Shape;92;p10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3" name="Google Shape;93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4" name="Google Shape;94;p10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5" name="Google Shape;95;p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6" name="Google Shape;96;p10"/>
          <p:cNvSpPr txBox="1"/>
          <p:nvPr>
            <p:ph idx="1" type="body"/>
          </p:nvPr>
        </p:nvSpPr>
        <p:spPr>
          <a:xfrm>
            <a:off x="956289" y="5656556"/>
            <a:ext cx="7244736" cy="4017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marR="0" rtl="0" algn="ctr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accent5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accent3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7" name="Google Shape;97;p10"/>
          <p:cNvSpPr txBox="1"/>
          <p:nvPr>
            <p:ph type="title"/>
          </p:nvPr>
        </p:nvSpPr>
        <p:spPr>
          <a:xfrm>
            <a:off x="914400" y="5105400"/>
            <a:ext cx="7328514" cy="5230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5B5B5B"/>
              </a:buClr>
              <a:buSzPts val="2000"/>
              <a:buFont typeface="Book Antiqua"/>
              <a:buNone/>
              <a:defRPr b="0" i="0" sz="2000" u="none" cap="none" strike="noStrike">
                <a:solidFill>
                  <a:srgbClr val="5B5B5B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tile algn="tl" flip="none" tx="0" sx="100000" ty="0" sy="100000"/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fmla="val 1735" name="adj"/>
            </a:avLst>
          </a:prstGeom>
          <a:blipFill rotWithShape="1">
            <a:blip r:embed="rId1">
              <a:alphaModFix/>
            </a:blip>
            <a:tile algn="tl" flip="none" tx="0" sx="100000" ty="0" sy="100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75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75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" name="Google Shape;12;p1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274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" name="Google Shape;13;p1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" name="Google Shape;14;p1"/>
          <p:cNvSpPr txBox="1"/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5B5B5B"/>
              </a:buClr>
              <a:buSzPts val="3500"/>
              <a:buFont typeface="Book Antiqua"/>
              <a:buNone/>
              <a:defRPr b="0" i="0" sz="3500" u="none" cap="none" strike="noStrike">
                <a:solidFill>
                  <a:srgbClr val="5B5B5B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3"/>
          <p:cNvSpPr txBox="1"/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5B5B5B"/>
              </a:buClr>
              <a:buSzPts val="3150"/>
              <a:buFont typeface="Arial"/>
              <a:buNone/>
            </a:pPr>
            <a:r>
              <a:rPr b="0" i="0" lang="en-US" sz="3150" u="none" cap="none" strike="noStrike">
                <a:solidFill>
                  <a:srgbClr val="5B5B5B"/>
                </a:solidFill>
                <a:latin typeface="Arial"/>
                <a:ea typeface="Arial"/>
                <a:cs typeface="Arial"/>
                <a:sym typeface="Arial"/>
              </a:rPr>
              <a:t>NATIONAL PROGRAMS ASSIGNMENT</a:t>
            </a:r>
            <a:endParaRPr b="0" i="0" sz="3150" u="none" cap="none" strike="noStrike">
              <a:solidFill>
                <a:srgbClr val="5B5B5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3"/>
          <p:cNvSpPr txBox="1"/>
          <p:nvPr>
            <p:ph idx="1" type="body"/>
          </p:nvPr>
        </p:nvSpPr>
        <p:spPr>
          <a:xfrm>
            <a:off x="228600" y="1600200"/>
            <a:ext cx="86868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Char char="•"/>
            </a:pPr>
            <a:r>
              <a:rPr b="0" i="0" lang="en-US" sz="2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Go to fcclainc.org and click on “Programs” at the very top.</a:t>
            </a:r>
            <a:endParaRPr/>
          </a:p>
          <a:p>
            <a:pPr indent="-228600" lvl="0" marL="3429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Char char="•"/>
            </a:pPr>
            <a:r>
              <a:rPr b="0" i="0" lang="en-US" sz="2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 will have to click on each program individually to see the information about the program.</a:t>
            </a:r>
            <a:endParaRPr/>
          </a:p>
          <a:p>
            <a:pPr indent="-228600" lvl="0" marL="3429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Char char="•"/>
            </a:pPr>
            <a:r>
              <a:rPr b="0" i="0" lang="en-US" sz="2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 need to write a short paragraph (at least 3 sentences) describing the national program.  </a:t>
            </a:r>
            <a:r>
              <a:rPr b="0" i="0" lang="en-US" sz="2600" u="sng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**Do not just copy from the page.</a:t>
            </a:r>
            <a:endParaRPr/>
          </a:p>
          <a:p>
            <a:pPr indent="-228600" lvl="0" marL="3429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Char char="•"/>
            </a:pPr>
            <a:r>
              <a:rPr b="0" i="0" lang="en-US" sz="2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Once you write your paragraphs, you need to come up with one project idea for each program. </a:t>
            </a:r>
            <a:endParaRPr/>
          </a:p>
          <a:p>
            <a:pPr indent="-228600" lvl="1" marL="640080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Char char="•"/>
            </a:pPr>
            <a:r>
              <a:rPr b="0" i="0" lang="en-US" sz="2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 detailed – you need a 3-5 sentence description of what your project would be about.</a:t>
            </a:r>
            <a:endParaRPr b="0" i="0" sz="2600" u="none" cap="none" strike="noStrik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pothecary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